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3"/>
  </p:notesMasterIdLst>
  <p:sldIdLst>
    <p:sldId id="634" r:id="rId9"/>
    <p:sldId id="635" r:id="rId10"/>
    <p:sldId id="636" r:id="rId11"/>
    <p:sldId id="631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  <p14:sldId id="636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6" autoAdjust="0"/>
    <p:restoredTop sz="92286" autoAdjust="0"/>
  </p:normalViewPr>
  <p:slideViewPr>
    <p:cSldViewPr snapToGrid="0">
      <p:cViewPr varScale="1">
        <p:scale>
          <a:sx n="105" d="100"/>
          <a:sy n="105" d="100"/>
        </p:scale>
        <p:origin x="372" y="108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2017-11-04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04-11-2017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04-11-2017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2017-11-04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2017-11-04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2017-11-04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(Special Edition)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Hinault Donfack</a:t>
            </a:r>
          </a:p>
        </p:txBody>
      </p:sp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Mathieu Benoit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E6558-5986-4791-94F6-F970E651DD34}"/>
              </a:ext>
            </a:extLst>
          </p:cNvPr>
          <p:cNvSpPr txBox="1"/>
          <p:nvPr/>
        </p:nvSpPr>
        <p:spPr>
          <a:xfrm flipH="1">
            <a:off x="4822152" y="1933391"/>
            <a:ext cx="5704438" cy="9818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989CF-51E9-433B-9EA4-1EA57F08D29A}"/>
              </a:ext>
            </a:extLst>
          </p:cNvPr>
          <p:cNvSpPr txBox="1"/>
          <p:nvPr/>
        </p:nvSpPr>
        <p:spPr>
          <a:xfrm flipH="1">
            <a:off x="4822152" y="3053882"/>
            <a:ext cx="6984366" cy="38041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</a:rPr>
              <a:t>Blog:</a:t>
            </a:r>
            <a:r>
              <a:rPr lang="en-CA" sz="2000" dirty="0">
                <a:solidFill>
                  <a:schemeClr val="bg1"/>
                </a:solidFill>
              </a:rPr>
              <a:t> aka.ms/</a:t>
            </a:r>
            <a:r>
              <a:rPr lang="en-CA" sz="2000" dirty="0" err="1">
                <a:solidFill>
                  <a:schemeClr val="bg1"/>
                </a:solidFill>
              </a:rPr>
              <a:t>mabenoit</a:t>
            </a:r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GitHub: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  <a:r>
              <a:rPr lang="en-CA" sz="2000" dirty="0" err="1">
                <a:solidFill>
                  <a:schemeClr val="bg1"/>
                </a:solidFill>
              </a:rPr>
              <a:t>mathieu-benoit</a:t>
            </a:r>
            <a:endParaRPr lang="en-CA" sz="20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{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"city": "Quebec",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"</a:t>
            </a:r>
            <a:r>
              <a:rPr lang="en-CA" sz="1600" dirty="0" err="1">
                <a:solidFill>
                  <a:schemeClr val="bg1"/>
                </a:solidFill>
              </a:rPr>
              <a:t>misc</a:t>
            </a:r>
            <a:r>
              <a:rPr lang="en-CA" sz="1600" dirty="0">
                <a:solidFill>
                  <a:schemeClr val="bg1"/>
                </a:solidFill>
              </a:rPr>
              <a:t>": [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 "software development",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 "cloud + web + mobile",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 "agile &amp; </a:t>
            </a:r>
            <a:r>
              <a:rPr lang="en-CA" sz="1600" dirty="0" err="1">
                <a:solidFill>
                  <a:schemeClr val="bg1"/>
                </a:solidFill>
              </a:rPr>
              <a:t>devops</a:t>
            </a:r>
            <a:r>
              <a:rPr lang="en-CA" sz="1600" dirty="0">
                <a:solidFill>
                  <a:schemeClr val="bg1"/>
                </a:solidFill>
              </a:rPr>
              <a:t> enthusiast",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 "continuous learning"</a:t>
            </a:r>
          </a:p>
          <a:p>
            <a:r>
              <a:rPr lang="en-CA" sz="1600">
                <a:solidFill>
                  <a:schemeClr val="bg1"/>
                </a:solidFill>
              </a:rPr>
              <a:t>     ]</a:t>
            </a:r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}	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9801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10280</TotalTime>
  <Words>92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Hinault Donfack</vt:lpstr>
      <vt:lpstr>Mathieu Benoit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Frank Boucher</cp:lastModifiedBy>
  <cp:revision>394</cp:revision>
  <cp:lastPrinted>2014-03-26T17:46:13Z</cp:lastPrinted>
  <dcterms:created xsi:type="dcterms:W3CDTF">2014-03-19T23:21:38Z</dcterms:created>
  <dcterms:modified xsi:type="dcterms:W3CDTF">2017-11-04T12:48:02Z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